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80" r:id="rId2"/>
    <p:sldId id="323" r:id="rId3"/>
    <p:sldId id="324" r:id="rId4"/>
    <p:sldId id="326" r:id="rId5"/>
    <p:sldId id="325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9D9A9"/>
    <a:srgbClr val="003730"/>
    <a:srgbClr val="FEE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395"/>
  </p:normalViewPr>
  <p:slideViewPr>
    <p:cSldViewPr snapToGrid="0" snapToObjects="1">
      <p:cViewPr varScale="1">
        <p:scale>
          <a:sx n="99" d="100"/>
          <a:sy n="99" d="100"/>
        </p:scale>
        <p:origin x="25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679E44-26C1-864E-81DD-38F8F4CFBB1B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B4E69-6637-B847-88E4-720C0FE79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406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7D37D4-1EF4-46D4-8829-B707236519F2}" type="slidenum">
              <a:rPr lang="en-GB" smtClean="0"/>
              <a:t>1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3EBA02-D3A2-5C43-BCB5-D47A271469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587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9.sv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16.sv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16.sv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1317" y="3159991"/>
            <a:ext cx="9144000" cy="940032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76835" y="4247498"/>
            <a:ext cx="9144000" cy="395381"/>
          </a:xfrm>
        </p:spPr>
        <p:txBody>
          <a:bodyPr>
            <a:normAutofit/>
          </a:bodyPr>
          <a:lstStyle>
            <a:lvl1pPr marL="0" indent="0" algn="l">
              <a:buNone/>
              <a:defRPr sz="2000" b="1" baseline="0">
                <a:solidFill>
                  <a:srgbClr val="89D9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76835" y="5876050"/>
            <a:ext cx="9144000" cy="395381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Х/ХХ/2020</a:t>
            </a:r>
            <a:endParaRPr lang="en-GB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903927-43C6-5D4F-83CA-21F4364553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39172" b="11545"/>
          <a:stretch/>
        </p:blipFill>
        <p:spPr>
          <a:xfrm>
            <a:off x="8274446" y="586569"/>
            <a:ext cx="3917554" cy="62714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036426E-B9EE-F24B-8CF6-B23DF9DDB9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58585" y="519867"/>
            <a:ext cx="1169270" cy="10583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7DE13E-D910-1A80-AB29-5F05C8CEBF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0891" y="469564"/>
            <a:ext cx="2158133" cy="159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96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62DD31-25D0-0C40-BC77-292DD81158C5}"/>
              </a:ext>
            </a:extLst>
          </p:cNvPr>
          <p:cNvSpPr/>
          <p:nvPr userDrawn="1"/>
        </p:nvSpPr>
        <p:spPr>
          <a:xfrm>
            <a:off x="6355080" y="0"/>
            <a:ext cx="5836920" cy="6858000"/>
          </a:xfrm>
          <a:prstGeom prst="rect">
            <a:avLst/>
          </a:prstGeom>
          <a:solidFill>
            <a:srgbClr val="89D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91AD59-D93B-D94E-9A23-433FE902D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1F7AF6C-ED6A-3D4A-9AC7-393D8230849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>
              <a:latin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657A66-C284-504B-A87F-033BE68CBA90}"/>
              </a:ext>
            </a:extLst>
          </p:cNvPr>
          <p:cNvSpPr txBox="1"/>
          <p:nvPr userDrawn="1"/>
        </p:nvSpPr>
        <p:spPr>
          <a:xfrm>
            <a:off x="7793061" y="270545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Текст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24414D-021D-FB4A-AC6E-C52109399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65" y="410231"/>
            <a:ext cx="603102" cy="66464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3BC406-85D0-4ADA-9CD5-35EC6F94FA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1353" y="6524117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88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>
              <a:latin typeface="Tahoma" panose="020B060403050404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B001-FF64-C04D-9AA2-713A452D7A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6A5093D6-8300-2340-BEE5-6B0CD7374BF6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6BB031-E123-0A41-84BA-1BD94B775C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65" y="410231"/>
            <a:ext cx="603101" cy="6646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46CF5F-A7B2-DACE-91D8-62D5AF4DA89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1353" y="6524117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59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рывающий">
    <p:bg>
      <p:bgPr>
        <a:solidFill>
          <a:srgbClr val="89D9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B31131B-3413-724D-97EC-D4ADFB634C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7634" y="2093301"/>
            <a:ext cx="10408248" cy="2574084"/>
          </a:xfrm>
        </p:spPr>
        <p:txBody>
          <a:bodyPr anchor="b"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СПАСИБО</a:t>
            </a:r>
            <a:br>
              <a:rPr lang="ru-RU" dirty="0"/>
            </a:br>
            <a:r>
              <a:rPr lang="ru-RU" dirty="0"/>
              <a:t>ЗА ВНИМАНИЕ</a:t>
            </a:r>
            <a:endParaRPr lang="en-GB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7303F2-1C04-8641-B568-F9E3C3EDA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46239" y="779182"/>
            <a:ext cx="1392359" cy="126023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B890D4-26FC-F881-E1B6-E88F2ACA0E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17419" y="779182"/>
            <a:ext cx="1884339" cy="144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68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F7D6E-3DCB-AA44-9FCC-BF3107A63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3B3569-6B59-A74E-A509-5C44D19AF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66AE83-ECCD-114C-B47A-83B8135BA9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188163-258D-2E4D-98B5-149FF054E8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389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DA834A-B606-CD46-A891-03075D570792}"/>
              </a:ext>
            </a:extLst>
          </p:cNvPr>
          <p:cNvSpPr/>
          <p:nvPr userDrawn="1"/>
        </p:nvSpPr>
        <p:spPr>
          <a:xfrm>
            <a:off x="0" y="0"/>
            <a:ext cx="5540188" cy="6858000"/>
          </a:xfrm>
          <a:prstGeom prst="rect">
            <a:avLst/>
          </a:prstGeom>
          <a:solidFill>
            <a:srgbClr val="89D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D2095F5-406D-B448-9610-6672F4847F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2834" y="2454898"/>
            <a:ext cx="3552613" cy="523770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СОДЕРЖАНИЕ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ECCF2CD-5206-EA40-B984-3016469E465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865286" y="2716783"/>
            <a:ext cx="2456883" cy="27168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1200"/>
              </a:spcBef>
              <a:buSzPct val="100000"/>
              <a:buFont typeface="+mj-lt"/>
              <a:buAutoNum type="arabicPeriod"/>
              <a:defRPr sz="14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buClr>
                <a:schemeClr val="tx1"/>
              </a:buClr>
              <a:buSzPct val="40000"/>
              <a:buFont typeface="+mj-lt"/>
              <a:buAutoNum type="arabicPeriod"/>
              <a:defRPr/>
            </a:lvl2pPr>
            <a:lvl3pPr>
              <a:buClr>
                <a:schemeClr val="tx1"/>
              </a:buClr>
              <a:buSzPct val="40000"/>
              <a:buFont typeface="+mj-lt"/>
              <a:buAutoNum type="arabicPeriod"/>
              <a:defRPr/>
            </a:lvl3pPr>
            <a:lvl4pPr>
              <a:buClr>
                <a:schemeClr val="tx1"/>
              </a:buClr>
              <a:buSzPct val="40000"/>
              <a:buFont typeface="+mj-lt"/>
              <a:buAutoNum type="arabicPeriod"/>
              <a:defRPr/>
            </a:lvl4pPr>
            <a:lvl5pPr>
              <a:buClr>
                <a:schemeClr val="tx1"/>
              </a:buClr>
              <a:buSzPct val="40000"/>
              <a:buFont typeface="+mj-lt"/>
              <a:buAutoNum type="arabicPeriod"/>
              <a:defRPr/>
            </a:lvl5pPr>
          </a:lstStyle>
          <a:p>
            <a:pPr lvl="0"/>
            <a:r>
              <a:rPr lang="ru-RU" dirty="0"/>
              <a:t> Пункт 1</a:t>
            </a:r>
          </a:p>
          <a:p>
            <a:pPr lvl="0"/>
            <a:r>
              <a:rPr lang="ru-RU" dirty="0"/>
              <a:t> Пункт 2</a:t>
            </a:r>
          </a:p>
          <a:p>
            <a:pPr lvl="0"/>
            <a:r>
              <a:rPr lang="ru-RU" dirty="0"/>
              <a:t> Пункт 3</a:t>
            </a:r>
          </a:p>
          <a:p>
            <a:pPr lvl="0"/>
            <a:r>
              <a:rPr lang="ru-RU" dirty="0"/>
              <a:t> Пункт 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9EE8D6-B917-AC48-9621-8B634B3885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9110" y="256226"/>
            <a:ext cx="390219" cy="4295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F15A88-C218-D946-86FE-8CB25E4980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37415" b="50000"/>
          <a:stretch/>
        </p:blipFill>
        <p:spPr>
          <a:xfrm>
            <a:off x="-318976" y="3468926"/>
            <a:ext cx="3894647" cy="3429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65784-4B49-59AE-8169-D70DA8378C0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89623" y="335256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06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вибочный 1">
    <p:bg>
      <p:bgPr>
        <a:solidFill>
          <a:srgbClr val="FEE6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2">
            <a:extLst>
              <a:ext uri="{FF2B5EF4-FFF2-40B4-BE49-F238E27FC236}">
                <a16:creationId xmlns:a16="http://schemas.microsoft.com/office/drawing/2014/main" id="{8812BF66-E1D8-1A46-AF7F-783BA80920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6302" y="5862272"/>
            <a:ext cx="4903556" cy="415112"/>
          </a:xfrm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7022B4-C5A0-5B48-8EA1-890770F3DBE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6302" y="4776504"/>
            <a:ext cx="4903556" cy="667908"/>
          </a:xfr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НАЗВАНИЕ РАЗДЕЛА</a:t>
            </a:r>
            <a:endParaRPr lang="en-GB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484F60-7D97-0140-B0C2-4F5057387C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21251" b="9594"/>
          <a:stretch/>
        </p:blipFill>
        <p:spPr>
          <a:xfrm>
            <a:off x="6771435" y="1"/>
            <a:ext cx="5420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9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бивочный 2">
    <p:bg>
      <p:bgPr>
        <a:solidFill>
          <a:srgbClr val="89D9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2">
            <a:extLst>
              <a:ext uri="{FF2B5EF4-FFF2-40B4-BE49-F238E27FC236}">
                <a16:creationId xmlns:a16="http://schemas.microsoft.com/office/drawing/2014/main" id="{8812BF66-E1D8-1A46-AF7F-783BA80920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6302" y="5862272"/>
            <a:ext cx="4903556" cy="415112"/>
          </a:xfrm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7022B4-C5A0-5B48-8EA1-890770F3DBE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6302" y="4776504"/>
            <a:ext cx="4903556" cy="667908"/>
          </a:xfr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НАЗВАНИЕ РАЗДЕЛА</a:t>
            </a:r>
            <a:endParaRPr lang="en-GB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484F60-7D97-0140-B0C2-4F5057387C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21251" b="9594"/>
          <a:stretch/>
        </p:blipFill>
        <p:spPr>
          <a:xfrm>
            <a:off x="6771435" y="1"/>
            <a:ext cx="5420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4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36619F-1569-9441-A5AC-FC15931183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1784" b="21137"/>
          <a:stretch/>
        </p:blipFill>
        <p:spPr>
          <a:xfrm>
            <a:off x="4441797" y="-1"/>
            <a:ext cx="7750203" cy="6858001"/>
          </a:xfrm>
          <a:prstGeom prst="rect">
            <a:avLst/>
          </a:prstGeom>
        </p:spPr>
      </p:pic>
      <p:sp>
        <p:nvSpPr>
          <p:cNvPr id="13" name="Rectangle 14">
            <a:extLst>
              <a:ext uri="{FF2B5EF4-FFF2-40B4-BE49-F238E27FC236}">
                <a16:creationId xmlns:a16="http://schemas.microsoft.com/office/drawing/2014/main" id="{1FB73784-FC43-804E-A278-5D6520E9EAC4}"/>
              </a:ext>
            </a:extLst>
          </p:cNvPr>
          <p:cNvSpPr/>
          <p:nvPr userDrawn="1"/>
        </p:nvSpPr>
        <p:spPr>
          <a:xfrm>
            <a:off x="-1" y="6334230"/>
            <a:ext cx="12191999" cy="523770"/>
          </a:xfrm>
          <a:prstGeom prst="rect">
            <a:avLst/>
          </a:prstGeom>
          <a:solidFill>
            <a:srgbClr val="89D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EE52C31-D087-794E-8FD0-E2FC62CEA9E1}"/>
              </a:ext>
            </a:extLst>
          </p:cNvPr>
          <p:cNvSpPr txBox="1">
            <a:spLocks/>
          </p:cNvSpPr>
          <p:nvPr userDrawn="1"/>
        </p:nvSpPr>
        <p:spPr>
          <a:xfrm>
            <a:off x="1185234" y="3319515"/>
            <a:ext cx="3552613" cy="52377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СОДЕРЖАНИЕ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91AD59-D93B-D94E-9A23-433FE902D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1F7AF6C-ED6A-3D4A-9AC7-393D8230849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>
              <a:latin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41B0EF-A095-0F46-875E-F9C4247BD2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06765" y="410231"/>
            <a:ext cx="603101" cy="6646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188012-BBDE-A947-83D0-2169F43158EC}"/>
              </a:ext>
            </a:extLst>
          </p:cNvPr>
          <p:cNvSpPr txBox="1"/>
          <p:nvPr userDrawn="1"/>
        </p:nvSpPr>
        <p:spPr>
          <a:xfrm>
            <a:off x="707954" y="2197664"/>
            <a:ext cx="4890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EE7A59-E919-7E46-BF98-6F8C302A1CCB}"/>
              </a:ext>
            </a:extLst>
          </p:cNvPr>
          <p:cNvSpPr txBox="1"/>
          <p:nvPr userDrawn="1"/>
        </p:nvSpPr>
        <p:spPr>
          <a:xfrm>
            <a:off x="5000035" y="2197664"/>
            <a:ext cx="4890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1BE9A8-39EF-0F51-797F-7334740B77B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1353" y="6524117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9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36619F-1569-9441-A5AC-FC15931183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26133" b="21137"/>
          <a:stretch/>
        </p:blipFill>
        <p:spPr>
          <a:xfrm>
            <a:off x="6363165" y="0"/>
            <a:ext cx="5828835" cy="68580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EE52C31-D087-794E-8FD0-E2FC62CEA9E1}"/>
              </a:ext>
            </a:extLst>
          </p:cNvPr>
          <p:cNvSpPr txBox="1">
            <a:spLocks/>
          </p:cNvSpPr>
          <p:nvPr userDrawn="1"/>
        </p:nvSpPr>
        <p:spPr>
          <a:xfrm>
            <a:off x="1185234" y="3319515"/>
            <a:ext cx="3552613" cy="52377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/>
              <a:t>СОДЕРЖАНИЕ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91AD59-D93B-D94E-9A23-433FE902D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1F7AF6C-ED6A-3D4A-9AC7-393D8230849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41B0EF-A095-0F46-875E-F9C4247BD2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06765" y="410231"/>
            <a:ext cx="603101" cy="6646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188012-BBDE-A947-83D0-2169F43158EC}"/>
              </a:ext>
            </a:extLst>
          </p:cNvPr>
          <p:cNvSpPr txBox="1"/>
          <p:nvPr userDrawn="1"/>
        </p:nvSpPr>
        <p:spPr>
          <a:xfrm>
            <a:off x="707954" y="2197664"/>
            <a:ext cx="4890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EE7A59-E919-7E46-BF98-6F8C302A1CCB}"/>
              </a:ext>
            </a:extLst>
          </p:cNvPr>
          <p:cNvSpPr txBox="1"/>
          <p:nvPr userDrawn="1"/>
        </p:nvSpPr>
        <p:spPr>
          <a:xfrm>
            <a:off x="5000035" y="2197664"/>
            <a:ext cx="4890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/>
              <a:t>Текст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14EFBB-63D5-D2DB-809B-1532917EA37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1353" y="6524117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77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691AD59-D93B-D94E-9A23-433FE902D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1F7AF6C-ED6A-3D4A-9AC7-393D8230849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D4C708F-25F2-014A-8CA5-0665A4C7F1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65" y="410231"/>
            <a:ext cx="603101" cy="6646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5AB64C1-D13B-4716-B9C6-038557D923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1353" y="6524117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45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4">
    <p:bg>
      <p:bgPr>
        <a:solidFill>
          <a:srgbClr val="89D9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691AD59-D93B-D94E-9A23-433FE902D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>
                <a:solidFill>
                  <a:srgbClr val="000000"/>
                </a:solidFill>
              </a:rPr>
              <a:t>ЗАГОЛОВОК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1F7AF6C-ED6A-3D4A-9AC7-393D8230849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>
              <a:latin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ADDC42-00D9-DF4C-876E-340BC0B34D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65" y="410231"/>
            <a:ext cx="603101" cy="6646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1DFBEB-A1ED-2D49-9F4D-4D25F069D2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06765" y="410231"/>
            <a:ext cx="603102" cy="66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2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й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62DD31-25D0-0C40-BC77-292DD81158C5}"/>
              </a:ext>
            </a:extLst>
          </p:cNvPr>
          <p:cNvSpPr/>
          <p:nvPr userDrawn="1"/>
        </p:nvSpPr>
        <p:spPr>
          <a:xfrm>
            <a:off x="6355080" y="0"/>
            <a:ext cx="58369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691AD59-D93B-D94E-9A23-433FE902DE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954" y="519759"/>
            <a:ext cx="3552613" cy="523770"/>
          </a:xfrm>
        </p:spPr>
        <p:txBody>
          <a:bodyPr anchor="b">
            <a:noAutofit/>
          </a:bodyPr>
          <a:lstStyle>
            <a:lvl1pPr algn="l">
              <a:defRPr sz="3200" b="1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31F7AF6C-ED6A-3D4A-9AC7-393D8230849C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707954" y="1138019"/>
            <a:ext cx="3552613" cy="39538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  <a:endParaRPr lang="en-GB" dirty="0"/>
          </a:p>
        </p:txBody>
      </p:sp>
      <p:sp>
        <p:nvSpPr>
          <p:cNvPr id="18" name="Номер слайда 5">
            <a:extLst>
              <a:ext uri="{FF2B5EF4-FFF2-40B4-BE49-F238E27FC236}">
                <a16:creationId xmlns:a16="http://schemas.microsoft.com/office/drawing/2014/main" id="{21B40F93-FC7A-554B-8A33-CE8D2525E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66667" y="63342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>
              <a:latin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657A66-C284-504B-A87F-033BE68CBA90}"/>
              </a:ext>
            </a:extLst>
          </p:cNvPr>
          <p:cNvSpPr txBox="1"/>
          <p:nvPr userDrawn="1"/>
        </p:nvSpPr>
        <p:spPr>
          <a:xfrm>
            <a:off x="7793061" y="270545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Текст</a:t>
            </a:r>
          </a:p>
          <a:p>
            <a:pPr marL="285750" indent="-285750">
              <a:buClr>
                <a:srgbClr val="89D9A9"/>
              </a:buClr>
              <a:buFont typeface="Wingdings" pitchFamily="2" charset="2"/>
              <a:buChar char="§"/>
            </a:pPr>
            <a:r>
              <a:rPr lang="ru-RU" dirty="0">
                <a:solidFill>
                  <a:schemeClr val="bg1"/>
                </a:solidFill>
              </a:rPr>
              <a:t>Текст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24414D-021D-FB4A-AC6E-C52109399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65" y="410231"/>
            <a:ext cx="603102" cy="66464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FF4432-7045-00E5-85C2-6D4F3B8372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1353" y="6524117"/>
            <a:ext cx="1322486" cy="14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0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69429"/>
            <a:ext cx="9571075" cy="79274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7063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C0911D-4570-A544-85B2-96B66A9F83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B0188163-258D-2E4D-98B5-149FF054E8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49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5" r:id="rId3"/>
    <p:sldLayoutId id="2147483689" r:id="rId4"/>
    <p:sldLayoutId id="2147483668" r:id="rId5"/>
    <p:sldLayoutId id="2147483690" r:id="rId6"/>
    <p:sldLayoutId id="2147483676" r:id="rId7"/>
    <p:sldLayoutId id="2147483677" r:id="rId8"/>
    <p:sldLayoutId id="2147483678" r:id="rId9"/>
    <p:sldLayoutId id="2147483692" r:id="rId10"/>
    <p:sldLayoutId id="2147483679" r:id="rId11"/>
    <p:sldLayoutId id="2147483688" r:id="rId12"/>
    <p:sldLayoutId id="2147483691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1A1A1A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Tx/>
        <a:buNone/>
        <a:defRPr sz="1800" kern="1200">
          <a:solidFill>
            <a:srgbClr val="1A1A1A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357188" indent="-174625" algn="l" defTabSz="914400" rtl="0" eaLnBrk="1" latinLnBrk="0" hangingPunct="1">
        <a:lnSpc>
          <a:spcPct val="100000"/>
        </a:lnSpc>
        <a:spcBef>
          <a:spcPts val="0"/>
        </a:spcBef>
        <a:buClr>
          <a:srgbClr val="45D487"/>
        </a:buClr>
        <a:buFont typeface="BigCity Grotesque Pro Book" panose="02070503070706040303" pitchFamily="18" charset="-52"/>
        <a:buChar char="▶"/>
        <a:defRPr sz="1800" kern="1200">
          <a:solidFill>
            <a:srgbClr val="1A1A1A"/>
          </a:solidFill>
          <a:latin typeface="BigCity Grotesque Pro Book" panose="02070503070706040303" pitchFamily="18" charset="-52"/>
          <a:ea typeface="+mn-ea"/>
          <a:cs typeface="+mn-cs"/>
        </a:defRPr>
      </a:lvl2pPr>
      <a:lvl3pPr marL="539750" indent="-182563" algn="l" defTabSz="914400" rtl="0" eaLnBrk="1" latinLnBrk="0" hangingPunct="1">
        <a:lnSpc>
          <a:spcPct val="100000"/>
        </a:lnSpc>
        <a:spcBef>
          <a:spcPts val="0"/>
        </a:spcBef>
        <a:buClr>
          <a:srgbClr val="45D487"/>
        </a:buClr>
        <a:buFont typeface="Arial" panose="020B0604020202020204" pitchFamily="34" charset="0"/>
        <a:buChar char="•"/>
        <a:defRPr sz="1800" kern="1200">
          <a:solidFill>
            <a:srgbClr val="1A1A1A"/>
          </a:solidFill>
          <a:latin typeface="BigCity Grotesque Pro Book" panose="02070503070706040303" pitchFamily="18" charset="-52"/>
          <a:ea typeface="+mn-ea"/>
          <a:cs typeface="+mn-cs"/>
        </a:defRPr>
      </a:lvl3pPr>
      <a:lvl4pPr marL="714375" indent="-163513" algn="l" defTabSz="914400" rtl="0" eaLnBrk="1" latinLnBrk="0" hangingPunct="1">
        <a:lnSpc>
          <a:spcPct val="100000"/>
        </a:lnSpc>
        <a:spcBef>
          <a:spcPts val="0"/>
        </a:spcBef>
        <a:buClr>
          <a:srgbClr val="45D487"/>
        </a:buClr>
        <a:buFont typeface="BigCity Grotesque Pro Book" panose="02070503070706040303" pitchFamily="18" charset="-52"/>
        <a:buChar char="‒"/>
        <a:defRPr sz="1800" kern="1200">
          <a:solidFill>
            <a:srgbClr val="1A1A1A"/>
          </a:solidFill>
          <a:latin typeface="BigCity Grotesque Pro Book" panose="02070503070706040303" pitchFamily="18" charset="-52"/>
          <a:ea typeface="+mn-ea"/>
          <a:cs typeface="+mn-cs"/>
        </a:defRPr>
      </a:lvl4pPr>
      <a:lvl5pPr marL="896938" indent="-182563" algn="l" defTabSz="914400" rtl="0" eaLnBrk="1" latinLnBrk="0" hangingPunct="1">
        <a:lnSpc>
          <a:spcPct val="100000"/>
        </a:lnSpc>
        <a:spcBef>
          <a:spcPts val="0"/>
        </a:spcBef>
        <a:buClr>
          <a:srgbClr val="45D487"/>
        </a:buClr>
        <a:buFont typeface="Courier New" panose="02070309020205020404" pitchFamily="49" charset="0"/>
        <a:buChar char="o"/>
        <a:defRPr sz="1800" kern="1200">
          <a:solidFill>
            <a:srgbClr val="1A1A1A"/>
          </a:solidFill>
          <a:latin typeface="BigCity Grotesque Pro Book" panose="02070503070706040303" pitchFamily="18" charset="-5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7BAA4057-4183-5E46-B79A-31C69519BF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КРАТКОЕ РУКОВОДСТВО</a:t>
            </a:r>
            <a:endParaRPr lang="ru-RU" sz="4800" dirty="0"/>
          </a:p>
        </p:txBody>
      </p:sp>
      <p:sp>
        <p:nvSpPr>
          <p:cNvPr id="21" name="Подзаголовок 20">
            <a:extLst>
              <a:ext uri="{FF2B5EF4-FFF2-40B4-BE49-F238E27FC236}">
                <a16:creationId xmlns:a16="http://schemas.microsoft.com/office/drawing/2014/main" id="{E2799E12-AEA0-4345-ACCA-6775DBA433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 ФИРМЕННОМУ СТИЛЮ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430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46C890-412C-BA49-8AD6-B1BBC031C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88163-258D-2E4D-98B5-149FF054E877}" type="slidenum">
              <a:rPr lang="ru-RU" smtClean="0"/>
              <a:pPr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25DF4B-BC38-924F-B619-7942B1CE2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268" y="411939"/>
            <a:ext cx="682474" cy="6177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532" y="1349395"/>
            <a:ext cx="2552700" cy="1019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78" y="2215665"/>
            <a:ext cx="3810000" cy="3162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3975" y="1130918"/>
            <a:ext cx="1924050" cy="11144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3975" y="2215665"/>
            <a:ext cx="47434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9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46C890-412C-BA49-8AD6-B1BBC031C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88163-258D-2E4D-98B5-149FF054E877}" type="slidenum">
              <a:rPr lang="ru-RU" smtClean="0"/>
              <a:pPr/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25DF4B-BC38-924F-B619-7942B1CE2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268" y="411939"/>
            <a:ext cx="682474" cy="6177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18" y="581978"/>
            <a:ext cx="2600325" cy="8953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18" y="1446046"/>
            <a:ext cx="3000375" cy="914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189" y="1446046"/>
            <a:ext cx="7139801" cy="47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65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46C890-412C-BA49-8AD6-B1BBC031C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88163-258D-2E4D-98B5-149FF054E877}" type="slidenum">
              <a:rPr lang="ru-RU" smtClean="0"/>
              <a:pPr/>
              <a:t>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25DF4B-BC38-924F-B619-7942B1CE2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268" y="411939"/>
            <a:ext cx="682474" cy="617714"/>
          </a:xfrm>
          <a:prstGeom prst="rect">
            <a:avLst/>
          </a:prstGeom>
        </p:spPr>
      </p:pic>
      <p:sp>
        <p:nvSpPr>
          <p:cNvPr id="8" name="Заголовок 19">
            <a:extLst>
              <a:ext uri="{FF2B5EF4-FFF2-40B4-BE49-F238E27FC236}">
                <a16:creationId xmlns:a16="http://schemas.microsoft.com/office/drawing/2014/main" id="{7BAA4057-4183-5E46-B79A-31C69519BF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810" y="334956"/>
            <a:ext cx="9144000" cy="62475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ВАРИАНТЫ ЛОГОТИПА И ЭМБЛЕМЫ ДЛЯ ИСПОЛЬЗОВАНИЯ В ИНФОРМАЦИОННОЙ ПРОДУКЦИИ</a:t>
            </a:r>
            <a:endParaRPr lang="ru-RU" sz="1800" dirty="0"/>
          </a:p>
        </p:txBody>
      </p:sp>
      <p:sp>
        <p:nvSpPr>
          <p:cNvPr id="10" name="Заголовок 19">
            <a:extLst>
              <a:ext uri="{FF2B5EF4-FFF2-40B4-BE49-F238E27FC236}">
                <a16:creationId xmlns:a16="http://schemas.microsoft.com/office/drawing/2014/main" id="{7BAA4057-4183-5E46-B79A-31C69519BF4E}"/>
              </a:ext>
            </a:extLst>
          </p:cNvPr>
          <p:cNvSpPr txBox="1">
            <a:spLocks/>
          </p:cNvSpPr>
          <p:nvPr/>
        </p:nvSpPr>
        <p:spPr>
          <a:xfrm>
            <a:off x="411810" y="945083"/>
            <a:ext cx="9144000" cy="32231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800" b="0" dirty="0" smtClean="0"/>
              <a:t>СКОПИРУЙТЕ И ИСПОЛЬЗУЙТЕ</a:t>
            </a:r>
            <a:endParaRPr lang="ru-RU" sz="1800" b="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7314" y="1276781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27314" y="3781124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983690" y="1276780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983690" y="3799259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434157" y="1276779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434157" y="3799259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29" y="1509835"/>
            <a:ext cx="2534215" cy="19514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71" y="3997234"/>
            <a:ext cx="2540073" cy="19559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836" y="1461707"/>
            <a:ext cx="2723118" cy="20969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102" y="3997234"/>
            <a:ext cx="2624852" cy="20212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40" y="1523907"/>
            <a:ext cx="1738277" cy="19156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540" y="3896083"/>
            <a:ext cx="1866667" cy="2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73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46C890-412C-BA49-8AD6-B1BBC031C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188163-258D-2E4D-98B5-149FF054E877}" type="slidenum">
              <a:rPr lang="ru-RU" smtClean="0"/>
              <a:pPr/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25DF4B-BC38-924F-B619-7942B1CE2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268" y="411939"/>
            <a:ext cx="682474" cy="617714"/>
          </a:xfrm>
          <a:prstGeom prst="rect">
            <a:avLst/>
          </a:prstGeom>
        </p:spPr>
      </p:pic>
      <p:sp>
        <p:nvSpPr>
          <p:cNvPr id="8" name="Заголовок 19">
            <a:extLst>
              <a:ext uri="{FF2B5EF4-FFF2-40B4-BE49-F238E27FC236}">
                <a16:creationId xmlns:a16="http://schemas.microsoft.com/office/drawing/2014/main" id="{7BAA4057-4183-5E46-B79A-31C69519BF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810" y="460207"/>
            <a:ext cx="9144000" cy="322318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ВАРИАНТЫ ЛОГОТИПА ДЛЯ ИСПОЛЬЗОВАНИЯ В ИНФОРМАЦИОННОЙ ПРОДУКЦИИ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93" y="1607418"/>
            <a:ext cx="2644218" cy="1718109"/>
          </a:xfrm>
          <a:prstGeom prst="rect">
            <a:avLst/>
          </a:prstGeom>
        </p:spPr>
      </p:pic>
      <p:sp>
        <p:nvSpPr>
          <p:cNvPr id="10" name="Заголовок 19">
            <a:extLst>
              <a:ext uri="{FF2B5EF4-FFF2-40B4-BE49-F238E27FC236}">
                <a16:creationId xmlns:a16="http://schemas.microsoft.com/office/drawing/2014/main" id="{7BAA4057-4183-5E46-B79A-31C69519BF4E}"/>
              </a:ext>
            </a:extLst>
          </p:cNvPr>
          <p:cNvSpPr txBox="1">
            <a:spLocks/>
          </p:cNvSpPr>
          <p:nvPr/>
        </p:nvSpPr>
        <p:spPr>
          <a:xfrm>
            <a:off x="411810" y="868494"/>
            <a:ext cx="9144000" cy="32231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373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800" b="0" dirty="0" smtClean="0"/>
              <a:t>СКОПИРУЙТЕ И ИСПОЛЬЗУЙТЕ</a:t>
            </a:r>
            <a:endParaRPr lang="ru-RU" sz="1800" b="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7314" y="1276781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27314" y="3781124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56" y="4004110"/>
            <a:ext cx="2846184" cy="1846615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983690" y="1276780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983690" y="3799259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11" y="1607418"/>
            <a:ext cx="2692625" cy="174698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805" y="4096836"/>
            <a:ext cx="2688431" cy="1744264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7434157" y="1276779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434157" y="3799259"/>
            <a:ext cx="3265040" cy="2351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601" y="1466464"/>
            <a:ext cx="1866667" cy="205714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412" y="3900057"/>
            <a:ext cx="1866667" cy="2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85007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В один голос">
      <a:dk1>
        <a:srgbClr val="1A1A1A"/>
      </a:dk1>
      <a:lt1>
        <a:srgbClr val="FFFFFF"/>
      </a:lt1>
      <a:dk2>
        <a:srgbClr val="1A1A1A"/>
      </a:dk2>
      <a:lt2>
        <a:srgbClr val="ECECEC"/>
      </a:lt2>
      <a:accent1>
        <a:srgbClr val="003730"/>
      </a:accent1>
      <a:accent2>
        <a:srgbClr val="FFFF18"/>
      </a:accent2>
      <a:accent3>
        <a:srgbClr val="FFFFFF"/>
      </a:accent3>
      <a:accent4>
        <a:srgbClr val="EAB900"/>
      </a:accent4>
      <a:accent5>
        <a:srgbClr val="45D386"/>
      </a:accent5>
      <a:accent6>
        <a:srgbClr val="FFD31A"/>
      </a:accent6>
      <a:hlink>
        <a:srgbClr val="FFD31A"/>
      </a:hlink>
      <a:folHlink>
        <a:srgbClr val="00603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 16^9_fin_27.07.2017" id="{027BC5F1-BEA1-4AA6-A487-46BA027A8157}" vid="{54171994-4625-4A34-90BA-2824439F1B4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</TotalTime>
  <Words>32</Words>
  <Application>Microsoft Office PowerPoint</Application>
  <PresentationFormat>Широкоэкранный</PresentationFormat>
  <Paragraphs>11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BigCity Grotesque Pro Book</vt:lpstr>
      <vt:lpstr>Calibri</vt:lpstr>
      <vt:lpstr>Courier New</vt:lpstr>
      <vt:lpstr>Tahoma</vt:lpstr>
      <vt:lpstr>Wingdings</vt:lpstr>
      <vt:lpstr>1_Тема Office</vt:lpstr>
      <vt:lpstr>КРАТКОЕ РУКОВОДСТВО</vt:lpstr>
      <vt:lpstr>Презентация PowerPoint</vt:lpstr>
      <vt:lpstr>Презентация PowerPoint</vt:lpstr>
      <vt:lpstr>ВАРИАНТЫ ЛОГОТИПА И ЭМБЛЕМЫ ДЛЯ ИСПОЛЬЗОВАНИЯ В ИНФОРМАЦИОННОЙ ПРОДУКЦИИ</vt:lpstr>
      <vt:lpstr>ВАРИАНТЫ ЛОГОТИПА ДЛЯ ИСПОЛЬЗОВАНИЯ В ИНФОРМАЦИОННОЙ ПРОДУКЦИИ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Фахреева Альмира Зеферовна</cp:lastModifiedBy>
  <cp:revision>14</cp:revision>
  <dcterms:created xsi:type="dcterms:W3CDTF">2020-11-24T13:32:47Z</dcterms:created>
  <dcterms:modified xsi:type="dcterms:W3CDTF">2024-07-14T12:28:54Z</dcterms:modified>
</cp:coreProperties>
</file>